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4" r:id="rId3"/>
    <p:sldId id="295" r:id="rId4"/>
    <p:sldId id="338" r:id="rId5"/>
    <p:sldId id="339" r:id="rId6"/>
    <p:sldId id="316" r:id="rId7"/>
    <p:sldId id="317" r:id="rId8"/>
    <p:sldId id="337" r:id="rId9"/>
    <p:sldId id="306" r:id="rId10"/>
    <p:sldId id="307" r:id="rId11"/>
    <p:sldId id="308" r:id="rId12"/>
    <p:sldId id="318" r:id="rId13"/>
    <p:sldId id="309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5" r:id="rId24"/>
    <p:sldId id="333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68970" autoAdjust="0"/>
  </p:normalViewPr>
  <p:slideViewPr>
    <p:cSldViewPr snapToGrid="0">
      <p:cViewPr varScale="1">
        <p:scale>
          <a:sx n="79" d="100"/>
          <a:sy n="79" d="100"/>
        </p:scale>
        <p:origin x="2172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TODO bilateral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空間に分布する画素を見せる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2020/9/21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2020/9/21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0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24" Type="http://schemas.openxmlformats.org/officeDocument/2006/relationships/image" Target="../media/image280.png"/><Relationship Id="rId5" Type="http://schemas.openxmlformats.org/officeDocument/2006/relationships/oleObject" Target="../embeddings/oleObject2.bin"/><Relationship Id="rId23" Type="http://schemas.openxmlformats.org/officeDocument/2006/relationships/image" Target="../media/image27.png"/><Relationship Id="rId19" Type="http://schemas.openxmlformats.org/officeDocument/2006/relationships/image" Target="../media/image240.png"/><Relationship Id="rId4" Type="http://schemas.openxmlformats.org/officeDocument/2006/relationships/image" Target="../media/image25.wmf"/><Relationship Id="rId9" Type="http://schemas.openxmlformats.org/officeDocument/2006/relationships/image" Target="../media/image28.png"/><Relationship Id="rId22" Type="http://schemas.openxmlformats.org/officeDocument/2006/relationships/image" Target="../media/image22.png"/><Relationship Id="rId27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0.png"/><Relationship Id="rId7" Type="http://schemas.openxmlformats.org/officeDocument/2006/relationships/image" Target="../media/image2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8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66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ティザ法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のティザパターンを用意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各ブロックの画素においてティザパターンと比較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2641570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右端や下端の計算時，誤差を拡散させる画素がない場合には誤差拡散を行わない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ティザ法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ティザパターンと画素値を比較し二値化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ティザ法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1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6457</TotalTime>
  <Words>1732</Words>
  <Application>Microsoft Office PowerPoint</Application>
  <PresentationFormat>ワイド画面</PresentationFormat>
  <Paragraphs>336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メイリオ</vt:lpstr>
      <vt:lpstr>游ゴシック</vt:lpstr>
      <vt:lpstr>Arial</vt:lpstr>
      <vt:lpstr>Calibri</vt:lpstr>
      <vt:lpstr>Cambria Math</vt:lpstr>
      <vt:lpstr>Times New Roman</vt:lpstr>
      <vt:lpstr>Office テーマ</vt:lpstr>
      <vt:lpstr>数式</vt:lpstr>
      <vt:lpstr>ディジタルメディア処理</vt:lpstr>
      <vt:lpstr>フィルタ処理2 : 非線形フィルタ，ハーフトーニング</vt:lpstr>
      <vt:lpstr>非線形フィルタ</vt:lpstr>
      <vt:lpstr>空間フィルタとは</vt:lpstr>
      <vt:lpstr>線形フィルタとは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262</cp:revision>
  <cp:lastPrinted>2020-09-21T07:27:38Z</cp:lastPrinted>
  <dcterms:created xsi:type="dcterms:W3CDTF">2017-01-19T02:23:36Z</dcterms:created>
  <dcterms:modified xsi:type="dcterms:W3CDTF">2020-09-21T07:28:17Z</dcterms:modified>
</cp:coreProperties>
</file>